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7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16FB-C687-3144-A27F-626EEB509ED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AFD9-C30E-694F-B4EE-5EE9D288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928" y="0"/>
              <a:ext cx="0" cy="43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67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Kayce Grimm</dc:creator>
  <cp:lastModifiedBy>Kayce Grimm</cp:lastModifiedBy>
  <cp:revision>1</cp:revision>
  <dcterms:created xsi:type="dcterms:W3CDTF">2017-08-31T22:02:05Z</dcterms:created>
  <dcterms:modified xsi:type="dcterms:W3CDTF">2017-08-31T22:02:35Z</dcterms:modified>
</cp:coreProperties>
</file>